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429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3706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096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4506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806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817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161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707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502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330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4177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5284B-36F0-4E55-A7AC-1AD2486ABB1D}" type="datetimeFigureOut">
              <a:rPr lang="fa-IR" smtClean="0"/>
              <a:t>09/04/1437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7DF87-BA2D-4FF1-999E-55E3561A139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5888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87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50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48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20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72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39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50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32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8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38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16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55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93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80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80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89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16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03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75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36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02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34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62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36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77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73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00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56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02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92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48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67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39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09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82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33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87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56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90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8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16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37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7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38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88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53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3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33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53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75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7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92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14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73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67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28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54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18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72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4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09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89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86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01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41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36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98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7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8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34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33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9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13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1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54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01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19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16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71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83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90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10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5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60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01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40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94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9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71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45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97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66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19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89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28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73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20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93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52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28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3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60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09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6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32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64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57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23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5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58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34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7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6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88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56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10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96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05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58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82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03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87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1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47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39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11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40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45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3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4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67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48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83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75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19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19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3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00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1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72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85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10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54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9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13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50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90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39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11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40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53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84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53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28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99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58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3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12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03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66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18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25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23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18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37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37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81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03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5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1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58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94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2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06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7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1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94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6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23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80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93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0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79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03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75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39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5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3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21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68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74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59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3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85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67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09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78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82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62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1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لانعا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6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203</vt:i4>
      </vt:variant>
    </vt:vector>
  </HeadingPairs>
  <TitlesOfParts>
    <vt:vector size="20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2016-06-09T12:26:30Z</dcterms:created>
  <dcterms:modified xsi:type="dcterms:W3CDTF">2016-06-09T12:27:43Z</dcterms:modified>
</cp:coreProperties>
</file>