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2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45A2B-26D5-422E-A8CF-6F6A5BC62F07}" type="datetimeFigureOut">
              <a:rPr lang="en-US" smtClean="0"/>
              <a:t>6/14/2016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E80C-6B7E-48D9-9E6D-50F29A8B8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48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45A2B-26D5-422E-A8CF-6F6A5BC62F07}" type="datetimeFigureOut">
              <a:rPr lang="en-US" smtClean="0"/>
              <a:t>6/14/2016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E80C-6B7E-48D9-9E6D-50F29A8B8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81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45A2B-26D5-422E-A8CF-6F6A5BC62F07}" type="datetimeFigureOut">
              <a:rPr lang="en-US" smtClean="0"/>
              <a:t>6/14/2016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E80C-6B7E-48D9-9E6D-50F29A8B8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62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45A2B-26D5-422E-A8CF-6F6A5BC62F07}" type="datetimeFigureOut">
              <a:rPr lang="en-US" smtClean="0"/>
              <a:t>6/14/2016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E80C-6B7E-48D9-9E6D-50F29A8B8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58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45A2B-26D5-422E-A8CF-6F6A5BC62F07}" type="datetimeFigureOut">
              <a:rPr lang="en-US" smtClean="0"/>
              <a:t>6/14/2016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E80C-6B7E-48D9-9E6D-50F29A8B8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56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45A2B-26D5-422E-A8CF-6F6A5BC62F07}" type="datetimeFigureOut">
              <a:rPr lang="en-US" smtClean="0"/>
              <a:t>6/14/2016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E80C-6B7E-48D9-9E6D-50F29A8B8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11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45A2B-26D5-422E-A8CF-6F6A5BC62F07}" type="datetimeFigureOut">
              <a:rPr lang="en-US" smtClean="0"/>
              <a:t>6/14/2016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E80C-6B7E-48D9-9E6D-50F29A8B8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77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45A2B-26D5-422E-A8CF-6F6A5BC62F07}" type="datetimeFigureOut">
              <a:rPr lang="en-US" smtClean="0"/>
              <a:t>6/14/2016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E80C-6B7E-48D9-9E6D-50F29A8B8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76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45A2B-26D5-422E-A8CF-6F6A5BC62F07}" type="datetimeFigureOut">
              <a:rPr lang="en-US" smtClean="0"/>
              <a:t>6/14/2016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E80C-6B7E-48D9-9E6D-50F29A8B8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90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45A2B-26D5-422E-A8CF-6F6A5BC62F07}" type="datetimeFigureOut">
              <a:rPr lang="en-US" smtClean="0"/>
              <a:t>6/14/2016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E80C-6B7E-48D9-9E6D-50F29A8B8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00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45A2B-26D5-422E-A8CF-6F6A5BC62F07}" type="datetimeFigureOut">
              <a:rPr lang="en-US" smtClean="0"/>
              <a:t>6/14/2016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E80C-6B7E-48D9-9E6D-50F29A8B8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4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A2B-26D5-422E-A8CF-6F6A5BC62F07}" type="datetimeFigureOut">
              <a:rPr lang="en-US" smtClean="0"/>
              <a:t>6/14/2016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7E80C-6B7E-48D9-9E6D-50F29A8B8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271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5955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0029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2300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8177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0172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8740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3325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1821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5725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2547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9652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667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1110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2177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927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2445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491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6491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5696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6504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436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2906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146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0520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8313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2636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6337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2268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8245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3001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235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8895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9409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2759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5770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5814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3893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2938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9371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816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0502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3880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368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7715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0643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1599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8635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1465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3994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0307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7745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2000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4705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4241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0850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9680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3647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1494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4339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822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4182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4783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064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3452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11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866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491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5272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3307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512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097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8521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7324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2328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490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9877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0414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1625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4783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040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2423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6676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5587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4507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232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4779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794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4693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794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0067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4533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4730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1033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4078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3131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6056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2911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4994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7544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164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7699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7199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5647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4558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0735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4499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8797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2031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2691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2865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053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299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6427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7118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915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7374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2218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345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6185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8907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8389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6163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5873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4944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2446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4696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9381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028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2238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848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00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7018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0370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6022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6549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2750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4615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1186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7026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8784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3280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5485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8366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4734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881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1711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509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009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536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6416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415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199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وبه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3411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153</vt:i4>
      </vt:variant>
    </vt:vector>
  </HeadingPairs>
  <TitlesOfParts>
    <vt:vector size="15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2016-06-14T15:12:59Z</dcterms:created>
  <dcterms:modified xsi:type="dcterms:W3CDTF">2016-06-14T15:13:18Z</dcterms:modified>
</cp:coreProperties>
</file>