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8B6E-894B-4B34-853F-D1F07FF39D1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6357-FF32-4BEA-AE57-923922FA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6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8B6E-894B-4B34-853F-D1F07FF39D1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6357-FF32-4BEA-AE57-923922FA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8B6E-894B-4B34-853F-D1F07FF39D1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6357-FF32-4BEA-AE57-923922FA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5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8B6E-894B-4B34-853F-D1F07FF39D1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6357-FF32-4BEA-AE57-923922FA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2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8B6E-894B-4B34-853F-D1F07FF39D1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6357-FF32-4BEA-AE57-923922FA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5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8B6E-894B-4B34-853F-D1F07FF39D1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6357-FF32-4BEA-AE57-923922FA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2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8B6E-894B-4B34-853F-D1F07FF39D1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6357-FF32-4BEA-AE57-923922FA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8B6E-894B-4B34-853F-D1F07FF39D1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6357-FF32-4BEA-AE57-923922FA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2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8B6E-894B-4B34-853F-D1F07FF39D1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6357-FF32-4BEA-AE57-923922FA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2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8B6E-894B-4B34-853F-D1F07FF39D1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6357-FF32-4BEA-AE57-923922FA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8B6E-894B-4B34-853F-D1F07FF39D1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6357-FF32-4BEA-AE57-923922FA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4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68B6E-894B-4B34-853F-D1F07FF39D1F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06357-FF32-4BEA-AE57-923922FA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6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همزه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62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همز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68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همز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54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همز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76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همز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84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همز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08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همز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92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همز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64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همز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58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همز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70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همز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05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همز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88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2016-07-10T17:29:00Z</dcterms:created>
  <dcterms:modified xsi:type="dcterms:W3CDTF">2016-07-10T17:29:21Z</dcterms:modified>
</cp:coreProperties>
</file>