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4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2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5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8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19306-21F8-4FF6-B4B5-091EA9146CBF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1DD1-B4CE-4C48-9AAD-3FDA87A42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36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6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08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3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10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58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50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18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4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09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81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97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68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83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16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12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63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4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89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48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22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15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86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23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95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36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10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62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62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29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95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1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17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0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0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75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20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01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6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56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33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41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16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7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1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7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1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74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81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17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6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6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97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25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4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95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16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29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09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77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94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3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17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68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56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71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6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21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37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28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16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13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72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58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59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46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45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17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31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13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37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76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98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45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33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7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م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59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2016-06-29T02:26:34Z</dcterms:created>
  <dcterms:modified xsi:type="dcterms:W3CDTF">2016-06-29T02:26:48Z</dcterms:modified>
</cp:coreProperties>
</file>