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5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3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9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2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6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9265-17D1-4DFE-8E3B-40F17D8E421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E1B8-25FD-4973-9008-EA1905A95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3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65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7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10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72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89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18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17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39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2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9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86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04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7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77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13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0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3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81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11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06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05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02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79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52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93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17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0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86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80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78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5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47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21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1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70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70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04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15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24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49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21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62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52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12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92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38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9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62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39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06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8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23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1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4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8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10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07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5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95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42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خان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94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2016-06-30T07:31:26Z</dcterms:created>
  <dcterms:modified xsi:type="dcterms:W3CDTF">2016-06-30T07:31:57Z</dcterms:modified>
</cp:coreProperties>
</file>