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B65-2916-4CF8-9B50-0012C5AC5D8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18D1-8774-4DEF-9DBD-AC1E0F21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5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B65-2916-4CF8-9B50-0012C5AC5D8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18D1-8774-4DEF-9DBD-AC1E0F21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7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B65-2916-4CF8-9B50-0012C5AC5D8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18D1-8774-4DEF-9DBD-AC1E0F21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8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B65-2916-4CF8-9B50-0012C5AC5D8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18D1-8774-4DEF-9DBD-AC1E0F21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4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B65-2916-4CF8-9B50-0012C5AC5D8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18D1-8774-4DEF-9DBD-AC1E0F21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8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B65-2916-4CF8-9B50-0012C5AC5D8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18D1-8774-4DEF-9DBD-AC1E0F21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B65-2916-4CF8-9B50-0012C5AC5D8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18D1-8774-4DEF-9DBD-AC1E0F21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B65-2916-4CF8-9B50-0012C5AC5D8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18D1-8774-4DEF-9DBD-AC1E0F21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B65-2916-4CF8-9B50-0012C5AC5D8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18D1-8774-4DEF-9DBD-AC1E0F21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B65-2916-4CF8-9B50-0012C5AC5D8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18D1-8774-4DEF-9DBD-AC1E0F21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6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0B65-2916-4CF8-9B50-0012C5AC5D8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18D1-8774-4DEF-9DBD-AC1E0F21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3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A0B65-2916-4CF8-9B50-0012C5AC5D8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18D1-8774-4DEF-9DBD-AC1E0F21F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38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20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04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8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02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48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94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97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5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4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51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13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91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40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42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37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29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16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40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26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32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54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35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2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71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08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1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80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36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39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56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01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91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34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83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74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70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46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08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00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74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66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47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06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60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69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87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84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زعات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37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2016-07-10T18:06:03Z</dcterms:created>
  <dcterms:modified xsi:type="dcterms:W3CDTF">2016-07-10T18:06:48Z</dcterms:modified>
</cp:coreProperties>
</file>